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57" r:id="rId6"/>
    <p:sldId id="261" r:id="rId7"/>
    <p:sldId id="264" r:id="rId8"/>
    <p:sldId id="265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100"/>
    <a:srgbClr val="F0EA00"/>
    <a:srgbClr val="F2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820E-1666-4292-B536-22549E155AA3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7FA16-2697-405E-AFD6-A62685D945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7915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820E-1666-4292-B536-22549E155AA3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7FA16-2697-405E-AFD6-A62685D945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7527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820E-1666-4292-B536-22549E155AA3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7FA16-2697-405E-AFD6-A62685D945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3180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820E-1666-4292-B536-22549E155AA3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7FA16-2697-405E-AFD6-A62685D945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7752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820E-1666-4292-B536-22549E155AA3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7FA16-2697-405E-AFD6-A62685D945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2807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820E-1666-4292-B536-22549E155AA3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7FA16-2697-405E-AFD6-A62685D945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250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820E-1666-4292-B536-22549E155AA3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7FA16-2697-405E-AFD6-A62685D945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0487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820E-1666-4292-B536-22549E155AA3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7FA16-2697-405E-AFD6-A62685D945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361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820E-1666-4292-B536-22549E155AA3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7FA16-2697-405E-AFD6-A62685D945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7436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820E-1666-4292-B536-22549E155AA3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7FA16-2697-405E-AFD6-A62685D945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4802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820E-1666-4292-B536-22549E155AA3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7FA16-2697-405E-AFD6-A62685D945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177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D820E-1666-4292-B536-22549E155AA3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7FA16-2697-405E-AFD6-A62685D9453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7101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" r="52078" b="3185"/>
          <a:stretch/>
        </p:blipFill>
        <p:spPr>
          <a:xfrm>
            <a:off x="1821542" y="53179"/>
            <a:ext cx="4645127" cy="679211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496" y="60836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b="1" dirty="0" smtClean="0"/>
              <a:t>Уџбеник</a:t>
            </a:r>
          </a:p>
          <a:p>
            <a:r>
              <a:rPr lang="sr-Cyrl-RS" sz="1400" b="1" dirty="0" smtClean="0"/>
              <a:t>старна 102.</a:t>
            </a:r>
            <a:endParaRPr lang="sr-Latn-R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092280" y="214724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13. 4. 2020.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8048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30" t="44144" r="16666" b="49769"/>
          <a:stretch/>
        </p:blipFill>
        <p:spPr>
          <a:xfrm rot="10800000">
            <a:off x="698" y="757830"/>
            <a:ext cx="6858970" cy="11798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07" t="34732" r="68577" b="48875"/>
          <a:stretch/>
        </p:blipFill>
        <p:spPr>
          <a:xfrm rot="10800000">
            <a:off x="6665413" y="764704"/>
            <a:ext cx="2478587" cy="28083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30" t="38828" r="16666" b="57857"/>
          <a:stretch/>
        </p:blipFill>
        <p:spPr>
          <a:xfrm rot="10800000">
            <a:off x="96808" y="3429000"/>
            <a:ext cx="7050728" cy="6607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2060848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50,   61,   72,   83,   94 </a:t>
            </a:r>
            <a:endParaRPr lang="sr-Latn-R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67340" y="2492896"/>
            <a:ext cx="40807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9740" y="5013176"/>
            <a:ext cx="40807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141072" y="2492896"/>
            <a:ext cx="78668" cy="2455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490642" y="2492896"/>
            <a:ext cx="1" cy="2455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88435" y="2666635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5 – 0=5</a:t>
            </a:r>
            <a:endParaRPr lang="sr-Latn-RS" dirty="0"/>
          </a:p>
        </p:txBody>
      </p:sp>
      <p:sp>
        <p:nvSpPr>
          <p:cNvPr id="24" name="TextBox 23"/>
          <p:cNvSpPr txBox="1"/>
          <p:nvPr/>
        </p:nvSpPr>
        <p:spPr>
          <a:xfrm>
            <a:off x="1840121" y="2673155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6–1=5</a:t>
            </a:r>
            <a:endParaRPr lang="sr-Latn-RS" dirty="0"/>
          </a:p>
        </p:txBody>
      </p:sp>
      <p:sp>
        <p:nvSpPr>
          <p:cNvPr id="25" name="TextBox 24"/>
          <p:cNvSpPr txBox="1"/>
          <p:nvPr/>
        </p:nvSpPr>
        <p:spPr>
          <a:xfrm>
            <a:off x="2633605" y="2666635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7–2=5</a:t>
            </a:r>
            <a:endParaRPr lang="sr-Latn-RS" dirty="0"/>
          </a:p>
        </p:txBody>
      </p:sp>
      <p:sp>
        <p:nvSpPr>
          <p:cNvPr id="26" name="TextBox 25"/>
          <p:cNvSpPr txBox="1"/>
          <p:nvPr/>
        </p:nvSpPr>
        <p:spPr>
          <a:xfrm>
            <a:off x="3432572" y="2645623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8–3=5</a:t>
            </a:r>
            <a:endParaRPr lang="sr-Latn-RS" dirty="0"/>
          </a:p>
        </p:txBody>
      </p:sp>
      <p:sp>
        <p:nvSpPr>
          <p:cNvPr id="27" name="TextBox 26"/>
          <p:cNvSpPr txBox="1"/>
          <p:nvPr/>
        </p:nvSpPr>
        <p:spPr>
          <a:xfrm>
            <a:off x="4239614" y="2641056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9–4=5</a:t>
            </a:r>
            <a:endParaRPr lang="sr-Latn-RS" dirty="0"/>
          </a:p>
        </p:txBody>
      </p:sp>
      <p:sp>
        <p:nvSpPr>
          <p:cNvPr id="28" name="TextBox 27"/>
          <p:cNvSpPr txBox="1"/>
          <p:nvPr/>
        </p:nvSpPr>
        <p:spPr>
          <a:xfrm>
            <a:off x="1256251" y="4581128"/>
            <a:ext cx="3191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16,   27,   38,   49, </a:t>
            </a:r>
            <a:endParaRPr lang="sr-Latn-R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1219740" y="5177545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6–1=5</a:t>
            </a:r>
            <a:endParaRPr lang="sr-Latn-R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1331640" y="5013176"/>
            <a:ext cx="290443" cy="2455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465672" y="5021524"/>
            <a:ext cx="137346" cy="2455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984460" y="515387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7–2=5</a:t>
            </a:r>
            <a:endParaRPr lang="sr-Latn-RS" dirty="0"/>
          </a:p>
        </p:txBody>
      </p:sp>
      <p:sp>
        <p:nvSpPr>
          <p:cNvPr id="36" name="TextBox 35"/>
          <p:cNvSpPr txBox="1"/>
          <p:nvPr/>
        </p:nvSpPr>
        <p:spPr>
          <a:xfrm>
            <a:off x="2852200" y="515696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8–3=5</a:t>
            </a:r>
            <a:endParaRPr lang="sr-Latn-RS" dirty="0"/>
          </a:p>
        </p:txBody>
      </p:sp>
      <p:sp>
        <p:nvSpPr>
          <p:cNvPr id="37" name="TextBox 36"/>
          <p:cNvSpPr txBox="1"/>
          <p:nvPr/>
        </p:nvSpPr>
        <p:spPr>
          <a:xfrm>
            <a:off x="3681593" y="515387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9–4=5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4326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4" grpId="0"/>
      <p:bldP spid="25" grpId="0"/>
      <p:bldP spid="26" grpId="0"/>
      <p:bldP spid="27" grpId="0"/>
      <p:bldP spid="28" grpId="0"/>
      <p:bldP spid="29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1" t="28527" r="16667" b="66301"/>
          <a:stretch/>
        </p:blipFill>
        <p:spPr>
          <a:xfrm rot="10800000">
            <a:off x="51646" y="188640"/>
            <a:ext cx="8874117" cy="843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1" t="15287" r="16667" b="79983"/>
          <a:stretch/>
        </p:blipFill>
        <p:spPr>
          <a:xfrm rot="10800000">
            <a:off x="51646" y="3573016"/>
            <a:ext cx="8874117" cy="77173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475656" y="1446273"/>
            <a:ext cx="33123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1" t="21801" r="16667" b="73359"/>
          <a:stretch/>
        </p:blipFill>
        <p:spPr>
          <a:xfrm rot="10800000">
            <a:off x="35493" y="1844824"/>
            <a:ext cx="8874117" cy="7897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1" t="8395" r="16667" b="86955"/>
          <a:stretch/>
        </p:blipFill>
        <p:spPr>
          <a:xfrm rot="10800000">
            <a:off x="51646" y="5366855"/>
            <a:ext cx="8874117" cy="75862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691680" y="4941168"/>
            <a:ext cx="40807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07982" y="1082719"/>
            <a:ext cx="2332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52, 54, 56, 58, </a:t>
            </a:r>
            <a:endParaRPr lang="sr-Latn-RS" sz="2800" dirty="0"/>
          </a:p>
        </p:txBody>
      </p:sp>
      <p:sp>
        <p:nvSpPr>
          <p:cNvPr id="13" name="Oval 12"/>
          <p:cNvSpPr/>
          <p:nvPr/>
        </p:nvSpPr>
        <p:spPr>
          <a:xfrm>
            <a:off x="395536" y="2276872"/>
            <a:ext cx="353652" cy="394856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TextBox 13"/>
          <p:cNvSpPr txBox="1"/>
          <p:nvPr/>
        </p:nvSpPr>
        <p:spPr>
          <a:xfrm>
            <a:off x="1807982" y="4581128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12, 32, 52, 72, 92</a:t>
            </a:r>
            <a:endParaRPr lang="sr-Latn-RS" sz="2800" dirty="0"/>
          </a:p>
        </p:txBody>
      </p:sp>
      <p:sp>
        <p:nvSpPr>
          <p:cNvPr id="15" name="Oval 14"/>
          <p:cNvSpPr/>
          <p:nvPr/>
        </p:nvSpPr>
        <p:spPr>
          <a:xfrm>
            <a:off x="467544" y="5805264"/>
            <a:ext cx="353652" cy="394856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0824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4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6777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5" t="1148" r="53864" b="75637"/>
          <a:stretch/>
        </p:blipFill>
        <p:spPr>
          <a:xfrm>
            <a:off x="1209576" y="0"/>
            <a:ext cx="6824788" cy="256177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5" t="25153" r="53864" b="72990"/>
          <a:stretch/>
        </p:blipFill>
        <p:spPr>
          <a:xfrm>
            <a:off x="1209576" y="2648856"/>
            <a:ext cx="6824788" cy="20495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5" t="45970" r="53864" b="37761"/>
          <a:stretch/>
        </p:blipFill>
        <p:spPr>
          <a:xfrm>
            <a:off x="1209576" y="4946073"/>
            <a:ext cx="6824788" cy="17952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7704" y="628175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46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628175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53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627049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78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5" t="27651" r="86241" b="60886"/>
          <a:stretch/>
        </p:blipFill>
        <p:spPr>
          <a:xfrm>
            <a:off x="1209576" y="2924628"/>
            <a:ext cx="1650002" cy="1264987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8" t="27651" r="53865" b="54030"/>
          <a:stretch/>
        </p:blipFill>
        <p:spPr>
          <a:xfrm>
            <a:off x="2859578" y="2924628"/>
            <a:ext cx="5174786" cy="2021445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9" t="39115" r="86241" b="54030"/>
          <a:stretch/>
        </p:blipFill>
        <p:spPr>
          <a:xfrm>
            <a:off x="1745672" y="4189615"/>
            <a:ext cx="1113905" cy="75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56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1" t="65756" r="53307" b="6893"/>
          <a:stretch/>
        </p:blipFill>
        <p:spPr>
          <a:xfrm>
            <a:off x="46800" y="417736"/>
            <a:ext cx="9071350" cy="3960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1720" y="932443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26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3600" y="131567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38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8854" y="177734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96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2475" y="98072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66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2474" y="134562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59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103" y="178994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87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932443"/>
            <a:ext cx="2653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двадесет  девет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9471" y="1315674"/>
            <a:ext cx="2954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седамдесет  осам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9471" y="1768519"/>
            <a:ext cx="246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деведесет  пет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3212976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45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24105" y="3727712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81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64588" y="321297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92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64588" y="373963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68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8673" y="3212976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59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18672" y="373963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90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76256" y="3212976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100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4389" y="373963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91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00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5" t="2857" r="13439" b="9206"/>
          <a:stretch/>
        </p:blipFill>
        <p:spPr>
          <a:xfrm>
            <a:off x="-3742" y="116632"/>
            <a:ext cx="4390686" cy="67413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1" t="8395" r="15090" b="12568"/>
          <a:stretch/>
        </p:blipFill>
        <p:spPr>
          <a:xfrm rot="10800000">
            <a:off x="4433827" y="116632"/>
            <a:ext cx="4655171" cy="66247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201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b="1" dirty="0" smtClean="0"/>
              <a:t>Радна свеска</a:t>
            </a:r>
          </a:p>
          <a:p>
            <a:r>
              <a:rPr lang="sr-Cyrl-RS" sz="1400" b="1" dirty="0" smtClean="0"/>
              <a:t>старна 36.</a:t>
            </a:r>
            <a:endParaRPr lang="sr-Latn-RS" sz="1400" b="1" dirty="0"/>
          </a:p>
        </p:txBody>
      </p:sp>
    </p:spTree>
    <p:extLst>
      <p:ext uri="{BB962C8B-B14F-4D97-AF65-F5344CB8AC3E}">
        <p14:creationId xmlns:p14="http://schemas.microsoft.com/office/powerpoint/2010/main" val="282625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6777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5" t="3707" r="15770" b="52689"/>
          <a:stretch/>
        </p:blipFill>
        <p:spPr>
          <a:xfrm>
            <a:off x="207818" y="24938"/>
            <a:ext cx="8596161" cy="68330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1000" y="1123616"/>
            <a:ext cx="585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>
                <a:latin typeface="Arial" pitchFamily="34" charset="0"/>
                <a:cs typeface="Arial" pitchFamily="34" charset="0"/>
              </a:rPr>
              <a:t>24</a:t>
            </a:r>
          </a:p>
          <a:p>
            <a:r>
              <a:rPr lang="sr-Latn-RS" sz="2800" dirty="0" smtClean="0">
                <a:latin typeface="Arial" pitchFamily="34" charset="0"/>
                <a:cs typeface="Arial" pitchFamily="34" charset="0"/>
              </a:rPr>
              <a:t>41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9212" y="1963340"/>
            <a:ext cx="8835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>
                <a:latin typeface="Arial" pitchFamily="34" charset="0"/>
                <a:cs typeface="Arial" pitchFamily="34" charset="0"/>
              </a:rPr>
              <a:t>65</a:t>
            </a:r>
          </a:p>
          <a:p>
            <a:r>
              <a:rPr lang="sr-Latn-RS" sz="2800" dirty="0" smtClean="0">
                <a:latin typeface="Arial" pitchFamily="34" charset="0"/>
                <a:cs typeface="Arial" pitchFamily="34" charset="0"/>
              </a:rPr>
              <a:t>   98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6056" y="1080709"/>
            <a:ext cx="8835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>
                <a:latin typeface="Arial" pitchFamily="34" charset="0"/>
                <a:cs typeface="Arial" pitchFamily="34" charset="0"/>
              </a:rPr>
              <a:t>   78</a:t>
            </a:r>
          </a:p>
          <a:p>
            <a:r>
              <a:rPr lang="sr-Latn-RS" sz="2800" dirty="0" smtClean="0">
                <a:latin typeface="Arial" pitchFamily="34" charset="0"/>
                <a:cs typeface="Arial" pitchFamily="34" charset="0"/>
              </a:rPr>
              <a:t>26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1953678"/>
            <a:ext cx="18774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>
                <a:latin typeface="Arial" pitchFamily="34" charset="0"/>
                <a:cs typeface="Arial" pitchFamily="34" charset="0"/>
              </a:rPr>
              <a:t>             39</a:t>
            </a:r>
          </a:p>
          <a:p>
            <a:r>
              <a:rPr lang="sr-Latn-RS" sz="2800" dirty="0" smtClean="0">
                <a:latin typeface="Arial" pitchFamily="34" charset="0"/>
                <a:cs typeface="Arial" pitchFamily="34" charset="0"/>
              </a:rPr>
              <a:t>100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0554" y="3501008"/>
            <a:ext cx="2797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седемдесет  један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3639" y="3971259"/>
            <a:ext cx="2410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двадесет  осам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0553" y="4433197"/>
            <a:ext cx="255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тридесет  седам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8064" y="3501008"/>
            <a:ext cx="2212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шездесет  пет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6056" y="3938008"/>
            <a:ext cx="2418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деведест  шест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6055" y="4365104"/>
            <a:ext cx="2811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четрдесет  четири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90401" y="5589240"/>
            <a:ext cx="585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sr-Latn-RS" sz="2800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82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23597" y="5556056"/>
            <a:ext cx="585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sr-Latn-RS" sz="2800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79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13032" y="5506947"/>
            <a:ext cx="585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>
                <a:latin typeface="Arial" pitchFamily="34" charset="0"/>
                <a:cs typeface="Arial" pitchFamily="34" charset="0"/>
              </a:rPr>
              <a:t>3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83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70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5" t="48602" r="15028" b="12669"/>
          <a:stretch/>
        </p:blipFill>
        <p:spPr>
          <a:xfrm>
            <a:off x="18683" y="116632"/>
            <a:ext cx="9081981" cy="62675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7877" y="476672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4       9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1629" y="938337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6       2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476671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2       9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3694" y="938336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7       6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425794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3       3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887459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8       2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5183" y="3490196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48   84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06591" y="2996951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35   53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53472" y="3458616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56   65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53472" y="3920281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36   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6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3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72040" y="5085184"/>
            <a:ext cx="460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15, 25, 35, 45, 55, 65, 75, 85, 95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143" y="5945499"/>
            <a:ext cx="5144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80, 81, 82, 83, 84, 85, 86, 87, 88, 89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4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1" t="51824" r="15742" b="12568"/>
          <a:stretch/>
        </p:blipFill>
        <p:spPr>
          <a:xfrm rot="10800000">
            <a:off x="115933" y="315742"/>
            <a:ext cx="8863004" cy="59650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35696" y="1104041"/>
            <a:ext cx="460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11, 22, 33, 44, 55, 66, 77, 88, 99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100392" y="2348880"/>
            <a:ext cx="72008" cy="2232248"/>
          </a:xfrm>
          <a:prstGeom prst="straightConnector1">
            <a:avLst/>
          </a:prstGeom>
          <a:ln w="31750">
            <a:solidFill>
              <a:srgbClr val="F2B8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64156" y="580713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45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291719" y="2852936"/>
            <a:ext cx="36004" cy="1728192"/>
          </a:xfrm>
          <a:prstGeom prst="straightConnector1">
            <a:avLst/>
          </a:prstGeom>
          <a:ln w="317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19872" y="57286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39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652120" y="3356992"/>
            <a:ext cx="36004" cy="1241684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60032" y="5692826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27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860032" y="3861048"/>
            <a:ext cx="36004" cy="769687"/>
          </a:xfrm>
          <a:prstGeom prst="straightConnector1">
            <a:avLst/>
          </a:prstGeom>
          <a:ln w="31750">
            <a:solidFill>
              <a:srgbClr val="E6E1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88224" y="5687586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21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493236" y="4222037"/>
            <a:ext cx="0" cy="38484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908545" y="563192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33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2" grpId="0"/>
      <p:bldP spid="16" grpId="0"/>
      <p:bldP spid="19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208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27</cp:revision>
  <dcterms:created xsi:type="dcterms:W3CDTF">2020-03-28T11:11:42Z</dcterms:created>
  <dcterms:modified xsi:type="dcterms:W3CDTF">2020-04-12T10:01:54Z</dcterms:modified>
</cp:coreProperties>
</file>